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04.01.2021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Маска  из  рук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2" name="Содержимое 11" descr="1-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387658"/>
            <a:ext cx="6715172" cy="4957417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3-11-700x517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65" b="765"/>
          <a:stretch>
            <a:fillRect/>
          </a:stretch>
        </p:blipFill>
        <p:spPr>
          <a:xfrm>
            <a:off x="3357554" y="642918"/>
            <a:ext cx="5598953" cy="4071966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" y="5572140"/>
            <a:ext cx="5867400" cy="428628"/>
          </a:xfrm>
        </p:spPr>
        <p:txBody>
          <a:bodyPr/>
          <a:lstStyle/>
          <a:p>
            <a:r>
              <a:rPr lang="ru-RU" dirty="0" smtClean="0"/>
              <a:t>Бабочка  готова!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14282" y="571480"/>
            <a:ext cx="3143272" cy="450059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1. Замерьте </a:t>
            </a:r>
            <a:r>
              <a:rPr lang="ru-RU" dirty="0" smtClean="0"/>
              <a:t>расстояние от ушка до переносицы ребёнка.</a:t>
            </a:r>
          </a:p>
          <a:p>
            <a:r>
              <a:rPr lang="ru-RU" dirty="0" smtClean="0"/>
              <a:t>2. Сложите </a:t>
            </a:r>
            <a:r>
              <a:rPr lang="ru-RU" dirty="0" smtClean="0"/>
              <a:t>лист бумаги пополам, отмерьте от сгиба получившиеся расстояние и нарисуйте крыло бабочки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3. Вырежьте </a:t>
            </a:r>
            <a:r>
              <a:rPr lang="ru-RU" dirty="0" smtClean="0"/>
              <a:t>шаблон.</a:t>
            </a:r>
          </a:p>
          <a:p>
            <a:r>
              <a:rPr lang="ru-RU" dirty="0" smtClean="0"/>
              <a:t>4. Приложите </a:t>
            </a:r>
            <a:r>
              <a:rPr lang="ru-RU" dirty="0" smtClean="0"/>
              <a:t>шаблон к лицу ребёнка и отметьте места прорези для глаз.</a:t>
            </a:r>
          </a:p>
          <a:p>
            <a:r>
              <a:rPr lang="ru-RU" dirty="0" smtClean="0"/>
              <a:t>5</a:t>
            </a:r>
            <a:r>
              <a:rPr lang="ru-RU" dirty="0" smtClean="0"/>
              <a:t>. Вырежьте </a:t>
            </a:r>
            <a:r>
              <a:rPr lang="ru-RU" dirty="0" smtClean="0"/>
              <a:t>глазки на бумажном шаблоне с небольшим запасом.</a:t>
            </a:r>
          </a:p>
          <a:p>
            <a:r>
              <a:rPr lang="ru-RU" dirty="0" smtClean="0"/>
              <a:t>6</a:t>
            </a:r>
            <a:r>
              <a:rPr lang="ru-RU" dirty="0" smtClean="0"/>
              <a:t>. Обведите </a:t>
            </a:r>
            <a:r>
              <a:rPr lang="ru-RU" dirty="0" smtClean="0"/>
              <a:t>шаблон на </a:t>
            </a:r>
            <a:r>
              <a:rPr lang="ru-RU" dirty="0" err="1" smtClean="0"/>
              <a:t>пенокартоне</a:t>
            </a:r>
            <a:r>
              <a:rPr lang="ru-RU" dirty="0" smtClean="0"/>
              <a:t>, затем вырежьте его.</a:t>
            </a:r>
          </a:p>
          <a:p>
            <a:r>
              <a:rPr lang="ru-RU" dirty="0" smtClean="0"/>
              <a:t>7</a:t>
            </a:r>
            <a:r>
              <a:rPr lang="ru-RU" dirty="0" smtClean="0"/>
              <a:t>. Сделайте </a:t>
            </a:r>
            <a:r>
              <a:rPr lang="ru-RU" dirty="0" smtClean="0"/>
              <a:t>украшение для маски из </a:t>
            </a:r>
            <a:r>
              <a:rPr lang="ru-RU" dirty="0" err="1" smtClean="0"/>
              <a:t>пенокартона</a:t>
            </a:r>
            <a:r>
              <a:rPr lang="ru-RU" dirty="0" smtClean="0"/>
              <a:t> (это может быть бровки, капельки, цветочки) затем приклейте их</a:t>
            </a:r>
            <a:r>
              <a:rPr lang="ru-RU" dirty="0" smtClean="0"/>
              <a:t>.</a:t>
            </a:r>
          </a:p>
          <a:p>
            <a:r>
              <a:rPr lang="ru-RU" dirty="0" smtClean="0"/>
              <a:t>8. </a:t>
            </a:r>
            <a:r>
              <a:rPr lang="ru-RU" dirty="0" smtClean="0"/>
              <a:t>Отмерьте размер резинки от одного ушка к другому, сделаете небольшие отверстия по краям маски и закрепите резинку.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/>
              <a:t>Вам понадобится:</a:t>
            </a:r>
            <a:r>
              <a:rPr lang="ru-RU" sz="1600" dirty="0" smtClean="0"/>
              <a:t> </a:t>
            </a:r>
            <a:r>
              <a:rPr lang="ru-RU" sz="1600" dirty="0" smtClean="0"/>
              <a:t> цветной </a:t>
            </a:r>
            <a:r>
              <a:rPr lang="ru-RU" sz="1600" dirty="0" smtClean="0"/>
              <a:t>картон, простой карандаш, ножницы.</a:t>
            </a:r>
            <a:endParaRPr lang="ru-RU" sz="1600" dirty="0"/>
          </a:p>
        </p:txBody>
      </p:sp>
      <p:pic>
        <p:nvPicPr>
          <p:cNvPr id="4" name="Содержимое 3" descr="31633_DSC000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1425" y="1554163"/>
            <a:ext cx="8053550" cy="452596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dirty="0" smtClean="0"/>
              <a:t>Маски из рук готовы! </a:t>
            </a:r>
            <a:endParaRPr lang="ru-RU" sz="16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2400" b="1" dirty="0" smtClean="0"/>
              <a:t>1</a:t>
            </a:r>
            <a:r>
              <a:rPr lang="ru-RU" sz="2400" b="1" dirty="0" smtClean="0"/>
              <a:t>. Выберите положение рук.</a:t>
            </a:r>
            <a:br>
              <a:rPr lang="ru-RU" sz="2400" b="1" dirty="0" smtClean="0"/>
            </a:br>
            <a:r>
              <a:rPr lang="ru-RU" sz="2400" b="1" dirty="0" smtClean="0"/>
              <a:t>2. Обведите  руки на картоне.</a:t>
            </a:r>
            <a:br>
              <a:rPr lang="ru-RU" sz="2400" b="1" dirty="0" smtClean="0"/>
            </a:br>
            <a:r>
              <a:rPr lang="ru-RU" sz="2400" b="1" dirty="0" smtClean="0"/>
              <a:t>3. Вырежьте маску.</a:t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4" name="Содержимое 3" descr="10-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22871" y="609600"/>
            <a:ext cx="3644707" cy="48006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b="1" dirty="0" smtClean="0"/>
              <a:t>4. Приложите </a:t>
            </a:r>
            <a:r>
              <a:rPr lang="ru-RU" b="1" dirty="0" smtClean="0"/>
              <a:t>маску к лицу, отметьте прорези для глаз, затем вырежьте их.</a:t>
            </a:r>
          </a:p>
          <a:p>
            <a:r>
              <a:rPr lang="ru-RU" b="1" dirty="0" smtClean="0"/>
              <a:t>5. Вырежьте </a:t>
            </a:r>
            <a:r>
              <a:rPr lang="ru-RU" b="1" dirty="0" smtClean="0"/>
              <a:t>из картона ногти и кольцо, затем приклейте их на маску.</a:t>
            </a:r>
          </a:p>
          <a:p>
            <a:r>
              <a:rPr lang="ru-RU" b="1" dirty="0" smtClean="0"/>
              <a:t>6. Сложите </a:t>
            </a:r>
            <a:r>
              <a:rPr lang="ru-RU" b="1" dirty="0" smtClean="0"/>
              <a:t>картон пополам и отрежьте «двойную» плотную палочку.</a:t>
            </a:r>
          </a:p>
          <a:p>
            <a:r>
              <a:rPr lang="ru-RU" b="1" dirty="0" smtClean="0"/>
              <a:t>7. Приклейте </a:t>
            </a:r>
            <a:r>
              <a:rPr lang="ru-RU" b="1" dirty="0" smtClean="0"/>
              <a:t>палочку сбоку маски в качестве держателя.</a:t>
            </a:r>
          </a:p>
          <a:p>
            <a:endParaRPr lang="ru-RU" dirty="0"/>
          </a:p>
        </p:txBody>
      </p:sp>
      <p:pic>
        <p:nvPicPr>
          <p:cNvPr id="7" name="Содержимое 6" descr="i.jf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160293" y="609600"/>
            <a:ext cx="4169864" cy="48006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Маска из бумаги «Котик»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6" descr="28-7-700x5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348961"/>
            <a:ext cx="6500858" cy="487564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1009672"/>
          </a:xfrm>
        </p:spPr>
        <p:txBody>
          <a:bodyPr>
            <a:normAutofit/>
          </a:bodyPr>
          <a:lstStyle/>
          <a:p>
            <a:r>
              <a:rPr lang="ru-RU" sz="1400" b="1" dirty="0" smtClean="0"/>
              <a:t>Вам понадобится:</a:t>
            </a:r>
            <a:r>
              <a:rPr lang="ru-RU" sz="1400" dirty="0" smtClean="0"/>
              <a:t> </a:t>
            </a:r>
            <a:r>
              <a:rPr lang="ru-RU" sz="1400" dirty="0" smtClean="0"/>
              <a:t> плотная </a:t>
            </a:r>
            <a:r>
              <a:rPr lang="ru-RU" sz="1400" dirty="0" smtClean="0"/>
              <a:t>бумага либо картон белого, розового и чёрного цвета, клей либо двухсторонний скотч, резинка, ножницы, простой карандаш.</a:t>
            </a:r>
            <a:endParaRPr lang="ru-RU" sz="1400" dirty="0"/>
          </a:p>
        </p:txBody>
      </p:sp>
      <p:pic>
        <p:nvPicPr>
          <p:cNvPr id="4" name="Содержимое 3" descr="35-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816894"/>
            <a:ext cx="5334000" cy="40005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34-4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81" b="781"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81000" y="571480"/>
            <a:ext cx="2976554" cy="3929090"/>
          </a:xfrm>
        </p:spPr>
        <p:txBody>
          <a:bodyPr/>
          <a:lstStyle/>
          <a:p>
            <a:r>
              <a:rPr lang="ru-RU" b="1" dirty="0" smtClean="0"/>
              <a:t>1.Нарисуйте </a:t>
            </a:r>
            <a:r>
              <a:rPr lang="ru-RU" b="1" dirty="0" smtClean="0"/>
              <a:t>мордочку котика на чёрном листе, затем вырежьте её</a:t>
            </a:r>
            <a:r>
              <a:rPr lang="ru-RU" b="1" dirty="0" smtClean="0"/>
              <a:t>.</a:t>
            </a:r>
          </a:p>
          <a:p>
            <a:endParaRPr lang="ru-RU" b="1" dirty="0" smtClean="0"/>
          </a:p>
          <a:p>
            <a:r>
              <a:rPr lang="ru-RU" b="1" dirty="0" smtClean="0"/>
              <a:t>2.Нарисуйте </a:t>
            </a:r>
            <a:r>
              <a:rPr lang="ru-RU" b="1" dirty="0" smtClean="0"/>
              <a:t>серединку для ушек и мордочку на белом листе, затем вырежьте и приклейте</a:t>
            </a:r>
            <a:r>
              <a:rPr lang="ru-RU" b="1" dirty="0" smtClean="0"/>
              <a:t>.</a:t>
            </a:r>
          </a:p>
          <a:p>
            <a:endParaRPr lang="ru-RU" b="1" dirty="0" smtClean="0"/>
          </a:p>
          <a:p>
            <a:r>
              <a:rPr lang="ru-RU" b="1" dirty="0" smtClean="0"/>
              <a:t>3. Вырежьте </a:t>
            </a:r>
            <a:r>
              <a:rPr lang="ru-RU" b="1" dirty="0" smtClean="0"/>
              <a:t>белые усы и </a:t>
            </a:r>
            <a:r>
              <a:rPr lang="ru-RU" b="1" dirty="0" smtClean="0"/>
              <a:t>розовый </a:t>
            </a:r>
            <a:r>
              <a:rPr lang="ru-RU" b="1" dirty="0" smtClean="0"/>
              <a:t>носик, затем приклейте их</a:t>
            </a:r>
            <a:r>
              <a:rPr lang="ru-RU" b="1" dirty="0" smtClean="0"/>
              <a:t>.</a:t>
            </a:r>
          </a:p>
          <a:p>
            <a:endParaRPr lang="ru-RU" b="1" dirty="0" smtClean="0"/>
          </a:p>
          <a:p>
            <a:r>
              <a:rPr lang="ru-RU" b="1" dirty="0" smtClean="0"/>
              <a:t>4. Нарисуйте </a:t>
            </a:r>
            <a:r>
              <a:rPr lang="ru-RU" b="1" dirty="0" smtClean="0"/>
              <a:t>и вырежьте глазки</a:t>
            </a:r>
            <a:r>
              <a:rPr lang="ru-RU" b="1" dirty="0" smtClean="0"/>
              <a:t>.</a:t>
            </a:r>
          </a:p>
          <a:p>
            <a:endParaRPr lang="ru-RU" b="1" dirty="0" smtClean="0"/>
          </a:p>
          <a:p>
            <a:r>
              <a:rPr lang="ru-RU" b="1" dirty="0" smtClean="0"/>
              <a:t>5. Прикрепите </a:t>
            </a:r>
            <a:r>
              <a:rPr lang="ru-RU" b="1" dirty="0" smtClean="0"/>
              <a:t>резинку.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Котик готов!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Маска «Бабочка»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1-9-700x49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1857364"/>
            <a:ext cx="5948386" cy="416387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/>
              <a:t>Вам понадобится:</a:t>
            </a:r>
            <a:r>
              <a:rPr lang="ru-RU" sz="1400" dirty="0" smtClean="0"/>
              <a:t> </a:t>
            </a:r>
            <a:r>
              <a:rPr lang="ru-RU" sz="1400" dirty="0" err="1" smtClean="0"/>
              <a:t>пенокартон</a:t>
            </a:r>
            <a:r>
              <a:rPr lang="ru-RU" sz="1400" dirty="0" smtClean="0"/>
              <a:t>, ножницы, резинка, сантиметр, клей, лист бумаги, карандаш.</a:t>
            </a:r>
            <a:endParaRPr lang="ru-RU" sz="1400" dirty="0"/>
          </a:p>
        </p:txBody>
      </p:sp>
      <p:pic>
        <p:nvPicPr>
          <p:cNvPr id="4" name="Содержимое 3" descr="2-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1571612"/>
            <a:ext cx="6002678" cy="4528623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</TotalTime>
  <Words>256</Words>
  <PresentationFormat>Экран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Маска  из  рук</vt:lpstr>
      <vt:lpstr>Вам понадобится:  цветной картон, простой карандаш, ножницы.</vt:lpstr>
      <vt:lpstr>Маски из рук готовы! </vt:lpstr>
      <vt:lpstr>Слайд 4</vt:lpstr>
      <vt:lpstr>Маска из бумаги «Котик» </vt:lpstr>
      <vt:lpstr>Вам понадобится:  плотная бумага либо картон белого, розового и чёрного цвета, клей либо двухсторонний скотч, резинка, ножницы, простой карандаш.</vt:lpstr>
      <vt:lpstr> Котик готов!</vt:lpstr>
      <vt:lpstr>Маска «Бабочка» </vt:lpstr>
      <vt:lpstr>Вам понадобится: пенокартон, ножницы, резинка, сантиметр, клей, лист бумаги, карандаш.</vt:lpstr>
      <vt:lpstr>Бабочка  готова!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Маска  из  рук</dc:title>
  <dc:creator>Татьяна Корешкова</dc:creator>
  <cp:lastModifiedBy>kores</cp:lastModifiedBy>
  <cp:revision>3</cp:revision>
  <dcterms:created xsi:type="dcterms:W3CDTF">2021-01-04T20:32:02Z</dcterms:created>
  <dcterms:modified xsi:type="dcterms:W3CDTF">2021-01-04T21:00:12Z</dcterms:modified>
</cp:coreProperties>
</file>