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CD71A-A5EF-40B3-8105-2A22A2B2678F}" type="datetimeFigureOut">
              <a:rPr lang="ru-RU" smtClean="0"/>
              <a:t>27.02.2020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30689-A8E4-46C9-A536-9247652E4C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CD71A-A5EF-40B3-8105-2A22A2B2678F}" type="datetimeFigureOut">
              <a:rPr lang="ru-RU" smtClean="0"/>
              <a:t>27.02.2020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30689-A8E4-46C9-A536-9247652E4C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CD71A-A5EF-40B3-8105-2A22A2B2678F}" type="datetimeFigureOut">
              <a:rPr lang="ru-RU" smtClean="0"/>
              <a:t>27.02.2020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30689-A8E4-46C9-A536-9247652E4C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CD71A-A5EF-40B3-8105-2A22A2B2678F}" type="datetimeFigureOut">
              <a:rPr lang="ru-RU" smtClean="0"/>
              <a:t>27.02.2020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30689-A8E4-46C9-A536-9247652E4C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CD71A-A5EF-40B3-8105-2A22A2B2678F}" type="datetimeFigureOut">
              <a:rPr lang="ru-RU" smtClean="0"/>
              <a:t>27.02.2020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30689-A8E4-46C9-A536-9247652E4C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CD71A-A5EF-40B3-8105-2A22A2B2678F}" type="datetimeFigureOut">
              <a:rPr lang="ru-RU" smtClean="0"/>
              <a:t>27.02.2020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30689-A8E4-46C9-A536-9247652E4C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CD71A-A5EF-40B3-8105-2A22A2B2678F}" type="datetimeFigureOut">
              <a:rPr lang="ru-RU" smtClean="0"/>
              <a:t>27.02.2020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30689-A8E4-46C9-A536-9247652E4C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CD71A-A5EF-40B3-8105-2A22A2B2678F}" type="datetimeFigureOut">
              <a:rPr lang="ru-RU" smtClean="0"/>
              <a:t>27.02.2020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30689-A8E4-46C9-A536-9247652E4C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CD71A-A5EF-40B3-8105-2A22A2B2678F}" type="datetimeFigureOut">
              <a:rPr lang="ru-RU" smtClean="0"/>
              <a:t>27.02.2020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30689-A8E4-46C9-A536-9247652E4C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CD71A-A5EF-40B3-8105-2A22A2B2678F}" type="datetimeFigureOut">
              <a:rPr lang="ru-RU" smtClean="0"/>
              <a:t>27.02.2020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30689-A8E4-46C9-A536-9247652E4C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CD71A-A5EF-40B3-8105-2A22A2B2678F}" type="datetimeFigureOut">
              <a:rPr lang="ru-RU" smtClean="0"/>
              <a:t>27.02.2020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30689-A8E4-46C9-A536-9247652E4C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4CD71A-A5EF-40B3-8105-2A22A2B2678F}" type="datetimeFigureOut">
              <a:rPr lang="ru-RU" smtClean="0"/>
              <a:t>27.02.2020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30689-A8E4-46C9-A536-9247652E4CC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44208" y="1052736"/>
            <a:ext cx="2411760" cy="4248472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Sport</a:t>
            </a:r>
            <a:endParaRPr lang="ru-RU" sz="6000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026" name="Picture 2" descr="https://i.gifer.com/Ds8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8680"/>
            <a:ext cx="5877272" cy="5877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Basketball </a:t>
            </a:r>
            <a:endParaRPr lang="ru-RU" sz="6600" b="1" dirty="0">
              <a:solidFill>
                <a:schemeClr val="accent4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7652" name="Picture 4" descr="https://i.gifer.com/33E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628800"/>
            <a:ext cx="4762500" cy="4762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Football </a:t>
            </a:r>
            <a:endParaRPr lang="ru-RU" sz="6600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6626" name="Picture 2" descr="https://otvet.imgsmail.ru/download/u_dc8cf5d9688e277f7df0258ad6eb8431_80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385392"/>
            <a:ext cx="5472608" cy="547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Rowing </a:t>
            </a:r>
            <a:endParaRPr lang="ru-RU" sz="6600" b="1" dirty="0">
              <a:solidFill>
                <a:schemeClr val="tx1">
                  <a:lumMod val="95000"/>
                  <a:lumOff val="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5602" name="Picture 2" descr="https://i.gifer.com/JB5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276872"/>
            <a:ext cx="7056784" cy="37636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Horse riding </a:t>
            </a:r>
            <a:endParaRPr lang="ru-RU" sz="6600" b="1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4578" name="Picture 2" descr="https://kartinki.info/uploads/posts/2016-08/1470806099_208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204864"/>
            <a:ext cx="6336704" cy="39604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Table tennis </a:t>
            </a:r>
            <a:endParaRPr lang="ru-RU" sz="6600" b="1" dirty="0">
              <a:solidFill>
                <a:schemeClr val="bg1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3554" name="Picture 2" descr="https://i.gifer.com/RLY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556792"/>
            <a:ext cx="4762500" cy="4762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Sailing </a:t>
            </a:r>
            <a:endParaRPr lang="ru-RU" sz="6600" b="1" dirty="0">
              <a:solidFill>
                <a:schemeClr val="tx1">
                  <a:lumMod val="50000"/>
                  <a:lumOff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2530" name="Picture 2" descr="https://www.picgifs.com/graphics/b/boats/graphics-boats-58761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268760"/>
            <a:ext cx="4104456" cy="51305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Swimming </a:t>
            </a:r>
            <a:endParaRPr lang="ru-RU" sz="6600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4098" name="Picture 2" descr="https://i.gifer.com/qn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628800"/>
            <a:ext cx="6539880" cy="49049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Judo </a:t>
            </a:r>
            <a:endParaRPr lang="ru-RU" sz="6600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9458" name="Picture 2" descr="https://thumbs.gfycat.com/DrearyPleasantAtlanticsharpnosepuffer-size_restricted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2060848"/>
            <a:ext cx="4046327" cy="38164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00B050"/>
                </a:solidFill>
                <a:latin typeface="Comic Sans MS" pitchFamily="66" charset="0"/>
              </a:rPr>
              <a:t>Golf</a:t>
            </a:r>
            <a:r>
              <a:rPr lang="en-US" sz="66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 </a:t>
            </a:r>
            <a:endParaRPr lang="ru-RU" sz="6600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8434" name="Picture 2" descr="https://cdn.dribbble.com/users/998381/screenshots/5380636/leisure_moment_golf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700808"/>
            <a:ext cx="6467872" cy="48509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Cycling  </a:t>
            </a:r>
            <a:endParaRPr lang="ru-RU" sz="6600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7410" name="Picture 2" descr="https://i.gifer.com/4dUQ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700808"/>
            <a:ext cx="6395864" cy="47968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Hockey  </a:t>
            </a:r>
            <a:endParaRPr lang="ru-RU" sz="6600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6386" name="Picture 2" descr="https://i.gifer.com/EdBf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772816"/>
            <a:ext cx="6144683" cy="4608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Badminton </a:t>
            </a:r>
            <a:endParaRPr lang="ru-RU" sz="6600" b="1" dirty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5362" name="Picture 2" descr="https://i.pinimg.com/originals/a7/03/87/a70387d58a4e16bfcef0c76b706348c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484784"/>
            <a:ext cx="6720747" cy="50405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Volleyball  </a:t>
            </a:r>
            <a:endParaRPr lang="ru-RU" sz="6600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9698" name="Picture 2" descr="https://i.gifer.com/2ZbZ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349388"/>
            <a:ext cx="7344816" cy="55086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Tennis</a:t>
            </a:r>
            <a:r>
              <a:rPr lang="en-US" sz="66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  </a:t>
            </a:r>
            <a:endParaRPr lang="ru-RU" sz="6600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8674" name="Picture 2" descr="https://img.cdn.schooljotter2.com/sampled/12318667/900/0/nocrop/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852936"/>
            <a:ext cx="8572500" cy="190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17</Words>
  <Application>Microsoft Office PowerPoint</Application>
  <PresentationFormat>Экран (4:3)</PresentationFormat>
  <Paragraphs>15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Sport</vt:lpstr>
      <vt:lpstr>Swimming </vt:lpstr>
      <vt:lpstr>Judo </vt:lpstr>
      <vt:lpstr>Golf </vt:lpstr>
      <vt:lpstr>Cycling  </vt:lpstr>
      <vt:lpstr>Hockey  </vt:lpstr>
      <vt:lpstr>Badminton </vt:lpstr>
      <vt:lpstr>Volleyball  </vt:lpstr>
      <vt:lpstr>Tennis  </vt:lpstr>
      <vt:lpstr>Basketball </vt:lpstr>
      <vt:lpstr>Football </vt:lpstr>
      <vt:lpstr>Rowing </vt:lpstr>
      <vt:lpstr>Horse riding </vt:lpstr>
      <vt:lpstr>Table tennis </vt:lpstr>
      <vt:lpstr>Sailing </vt:lpstr>
    </vt:vector>
  </TitlesOfParts>
  <Company>Lenovo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Sport</dc:title>
  <dc:creator>Lenovo</dc:creator>
  <cp:lastModifiedBy>Lenovo</cp:lastModifiedBy>
  <cp:revision>5</cp:revision>
  <dcterms:created xsi:type="dcterms:W3CDTF">2020-02-27T06:16:20Z</dcterms:created>
  <dcterms:modified xsi:type="dcterms:W3CDTF">2020-02-27T06:57:45Z</dcterms:modified>
</cp:coreProperties>
</file>